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0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9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3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23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6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3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3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9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4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3699-B297-4B8D-B6EC-51839000FC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B6027F-8C12-4C49-852B-2A04E563A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7954-EF03-4C2C-8F49-3E0172191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5398"/>
            <a:ext cx="9144000" cy="2387600"/>
          </a:xfrm>
        </p:spPr>
        <p:txBody>
          <a:bodyPr/>
          <a:lstStyle/>
          <a:p>
            <a:r>
              <a:rPr lang="en-US" dirty="0"/>
              <a:t>2025 Ground Water Sustainability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04093-4180-46F8-AD21-81D45FD8A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 San Joaquin Water Conservation District</a:t>
            </a:r>
          </a:p>
          <a:p>
            <a:endParaRPr lang="en-US" dirty="0"/>
          </a:p>
          <a:p>
            <a:r>
              <a:rPr lang="en-US" dirty="0"/>
              <a:t>November 18, 2024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AC5B-6576-476F-9AFE-229AF3C7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ADF12-7845-4B60-9100-A1CAA6545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Past Actions</a:t>
            </a:r>
          </a:p>
          <a:p>
            <a:r>
              <a:rPr lang="en-US" dirty="0"/>
              <a:t>Goals of SGMA</a:t>
            </a:r>
          </a:p>
          <a:p>
            <a:r>
              <a:rPr lang="en-US" dirty="0"/>
              <a:t>Updates to Plan</a:t>
            </a:r>
          </a:p>
          <a:p>
            <a:r>
              <a:rPr lang="en-US" dirty="0"/>
              <a:t>Current Timeline</a:t>
            </a:r>
          </a:p>
        </p:txBody>
      </p:sp>
    </p:spTree>
    <p:extLst>
      <p:ext uri="{BB962C8B-B14F-4D97-AF65-F5344CB8AC3E}">
        <p14:creationId xmlns:p14="http://schemas.microsoft.com/office/powerpoint/2010/main" val="197188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FCEC-15EA-414B-8252-F28B809F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758C59F-35C7-4289-B0AF-F5FDDD5CA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577" y="1606422"/>
            <a:ext cx="8376472" cy="4943492"/>
          </a:xfrm>
        </p:spPr>
      </p:pic>
    </p:spTree>
    <p:extLst>
      <p:ext uri="{BB962C8B-B14F-4D97-AF65-F5344CB8AC3E}">
        <p14:creationId xmlns:p14="http://schemas.microsoft.com/office/powerpoint/2010/main" val="24346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A8C6-5C9D-448C-8C3C-6B4093D19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Actions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7C0EBD-9C15-4346-B4E3-0C67CA240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891" y="1620336"/>
            <a:ext cx="8395273" cy="4966093"/>
          </a:xfrm>
        </p:spPr>
      </p:pic>
    </p:spTree>
    <p:extLst>
      <p:ext uri="{BB962C8B-B14F-4D97-AF65-F5344CB8AC3E}">
        <p14:creationId xmlns:p14="http://schemas.microsoft.com/office/powerpoint/2010/main" val="352944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9779-33B0-4C75-8964-8F8F4356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SGMA Goals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06F94F-3BF7-4674-AFDC-0D74545CB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7021" y="1422910"/>
            <a:ext cx="8959225" cy="4667250"/>
          </a:xfrm>
        </p:spPr>
      </p:pic>
    </p:spTree>
    <p:extLst>
      <p:ext uri="{BB962C8B-B14F-4D97-AF65-F5344CB8AC3E}">
        <p14:creationId xmlns:p14="http://schemas.microsoft.com/office/powerpoint/2010/main" val="213630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4936-7ACD-46E4-9BCA-75FA6F0A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Updates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F4D6EC-0B53-4359-961E-8AB979834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411" y="1593122"/>
            <a:ext cx="8385949" cy="4936740"/>
          </a:xfrm>
        </p:spPr>
      </p:pic>
    </p:spTree>
    <p:extLst>
      <p:ext uri="{BB962C8B-B14F-4D97-AF65-F5344CB8AC3E}">
        <p14:creationId xmlns:p14="http://schemas.microsoft.com/office/powerpoint/2010/main" val="287139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579A-5D6F-4D5A-955C-80130C6F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Plan (continued)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F0CFD2-4F56-40F3-B106-8AE848BFF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825" y="1499772"/>
            <a:ext cx="8493686" cy="4796051"/>
          </a:xfrm>
        </p:spPr>
      </p:pic>
    </p:spTree>
    <p:extLst>
      <p:ext uri="{BB962C8B-B14F-4D97-AF65-F5344CB8AC3E}">
        <p14:creationId xmlns:p14="http://schemas.microsoft.com/office/powerpoint/2010/main" val="130596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D76A-A62B-41C5-BFC9-FCBEFD22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6E1B50-0812-49ED-A414-6744BC98F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24" y="1382628"/>
            <a:ext cx="8479078" cy="4865772"/>
          </a:xfrm>
        </p:spPr>
      </p:pic>
    </p:spTree>
    <p:extLst>
      <p:ext uri="{BB962C8B-B14F-4D97-AF65-F5344CB8AC3E}">
        <p14:creationId xmlns:p14="http://schemas.microsoft.com/office/powerpoint/2010/main" val="201299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3D88-4210-4855-9A1F-802B5ECC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1E001-47E1-42E8-A315-63F7BE852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770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45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2025 Ground Water Sustainability Plan Update</vt:lpstr>
      <vt:lpstr>Outline</vt:lpstr>
      <vt:lpstr>Background</vt:lpstr>
      <vt:lpstr>Past Actions</vt:lpstr>
      <vt:lpstr>SGMA Goals</vt:lpstr>
      <vt:lpstr>Plan Updates</vt:lpstr>
      <vt:lpstr>Updates to Plan (continued)</vt:lpstr>
      <vt:lpstr>Timeline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Ground Water Sustainability Plan Update</dc:title>
  <dc:creator>Steve Schwabauer</dc:creator>
  <cp:lastModifiedBy>Shasta Burns</cp:lastModifiedBy>
  <cp:revision>4</cp:revision>
  <dcterms:created xsi:type="dcterms:W3CDTF">2024-11-13T21:14:46Z</dcterms:created>
  <dcterms:modified xsi:type="dcterms:W3CDTF">2024-11-18T23:08:36Z</dcterms:modified>
</cp:coreProperties>
</file>